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55" r:id="rId42"/>
    <p:sldId id="356" r:id="rId43"/>
    <p:sldId id="357" r:id="rId44"/>
    <p:sldId id="359" r:id="rId45"/>
    <p:sldId id="358" r:id="rId46"/>
    <p:sldId id="360" r:id="rId47"/>
    <p:sldId id="361" r:id="rId48"/>
    <p:sldId id="338"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98" autoAdjust="0"/>
    <p:restoredTop sz="94619" autoAdjust="0"/>
  </p:normalViewPr>
  <p:slideViewPr>
    <p:cSldViewPr snapToGrid="0">
      <p:cViewPr varScale="1">
        <p:scale>
          <a:sx n="77" d="100"/>
          <a:sy n="77" d="100"/>
        </p:scale>
        <p:origin x="6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dirty="0"/>
            <a:t>When looking at runtimes over all media forms through the decades Netflix and HBO both trend </a:t>
          </a:r>
          <a:r>
            <a:rPr lang="en-US"/>
            <a:t>towards shorter </a:t>
          </a:r>
          <a:r>
            <a:rPr lang="en-US" dirty="0"/>
            <a:t>runtimes while Hulu is trending </a:t>
          </a:r>
          <a:r>
            <a:rPr lang="en-US"/>
            <a:t>towards longer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When looking at runtimes over all media forms through the decades Netflix and HBO both trend </a:t>
          </a:r>
          <a:r>
            <a:rPr lang="en-US" sz="2300" kern="1200"/>
            <a:t>towards shorter </a:t>
          </a:r>
          <a:r>
            <a:rPr lang="en-US" sz="2300" kern="1200" dirty="0"/>
            <a:t>runtimes while Hulu is trending </a:t>
          </a:r>
          <a:r>
            <a:rPr lang="en-US" sz="2300" kern="1200"/>
            <a:t>towards longer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IMDB scores for shows have declined in the last decade.</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 IMDB scores for movies have declined in the last decade. </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778632" y="1276770"/>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
        <p:nvSpPr>
          <p:cNvPr id="3" name="TextBox 2">
            <a:extLst>
              <a:ext uri="{FF2B5EF4-FFF2-40B4-BE49-F238E27FC236}">
                <a16:creationId xmlns:a16="http://schemas.microsoft.com/office/drawing/2014/main" id="{6FBEBAED-FAE0-4F25-441C-EE03231BA59F}"/>
              </a:ext>
            </a:extLst>
          </p:cNvPr>
          <p:cNvSpPr txBox="1"/>
          <p:nvPr/>
        </p:nvSpPr>
        <p:spPr>
          <a:xfrm>
            <a:off x="5106414" y="531845"/>
            <a:ext cx="6902084" cy="369332"/>
          </a:xfrm>
          <a:prstGeom prst="rect">
            <a:avLst/>
          </a:prstGeom>
          <a:noFill/>
        </p:spPr>
        <p:txBody>
          <a:bodyPr wrap="square" rtlCol="0">
            <a:spAutoFit/>
          </a:bodyPr>
          <a:lstStyle/>
          <a:p>
            <a:r>
              <a:rPr lang="en-US" b="1" dirty="0">
                <a:solidFill>
                  <a:schemeClr val="bg1"/>
                </a:solidFill>
              </a:rPr>
              <a:t>HBO is the most popular streaming services according to IMDB scores</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HBO has the highest ratings in both </a:t>
            </a:r>
            <a:r>
              <a:rPr lang="en-US" sz="4200" b="1" dirty="0"/>
              <a:t>show</a:t>
            </a:r>
            <a:r>
              <a:rPr lang="en-US" sz="4200" dirty="0"/>
              <a:t> and </a:t>
            </a:r>
            <a:r>
              <a:rPr lang="en-US" sz="4200" b="1" dirty="0"/>
              <a:t>movie</a:t>
            </a:r>
            <a:r>
              <a:rPr lang="en-US" sz="4200" dirty="0"/>
              <a:t> categories. </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Streaming </a:t>
            </a:r>
            <a:r>
              <a:rPr lang="en-US" b="1" u="sng" dirty="0"/>
              <a:t>shows</a:t>
            </a:r>
            <a:r>
              <a:rPr lang="en-US" dirty="0"/>
              <a:t> rate higher than </a:t>
            </a:r>
            <a:r>
              <a:rPr lang="en-US" b="1" u="sng" dirty="0"/>
              <a:t>movies</a:t>
            </a:r>
            <a:r>
              <a:rPr lang="en-US" dirty="0"/>
              <a:t>. </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normAutofit fontScale="90000"/>
          </a:bodyPr>
          <a:lstStyle/>
          <a:p>
            <a:r>
              <a:rPr lang="en-US" dirty="0"/>
              <a:t>HBO really takes the lead with their movie content.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Hulu is the only subscription service who is trending towards longer runtimes.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3"/>
          <a:stretch>
            <a:fillRect/>
          </a:stretch>
        </p:blipFill>
        <p:spPr>
          <a:xfrm>
            <a:off x="5324315" y="1685906"/>
            <a:ext cx="6197668" cy="3486187"/>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7524903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TotalTime>
  <Words>2653</Words>
  <Application>Microsoft Office PowerPoint</Application>
  <PresentationFormat>Widescreen</PresentationFormat>
  <Paragraphs>205</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IMDB scores for shows have declined in the last decade.</vt:lpstr>
      <vt:lpstr> IMDB scores for movies have declined in the last decade. </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HBO has the highest ratings in both show and movie categories. </vt:lpstr>
      <vt:lpstr>Streaming shows rate higher than movies. </vt:lpstr>
      <vt:lpstr>HBO really takes the lead with their movie content. </vt:lpstr>
      <vt:lpstr>Hulu is the only subscription service who is trending towards longer runtimes. </vt:lpstr>
      <vt:lpstr>Summary of Observations </vt:lpstr>
      <vt:lpstr>Netflix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8</cp:revision>
  <dcterms:created xsi:type="dcterms:W3CDTF">2022-09-05T14:15:58Z</dcterms:created>
  <dcterms:modified xsi:type="dcterms:W3CDTF">2022-09-06T14:30:12Z</dcterms:modified>
</cp:coreProperties>
</file>